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72" r:id="rId6"/>
    <p:sldId id="273" r:id="rId7"/>
    <p:sldId id="258" r:id="rId8"/>
    <p:sldId id="261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8" d="100"/>
          <a:sy n="88" d="100"/>
        </p:scale>
        <p:origin x="45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713F99-2E51-4955-88DA-F09E0A5B9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754" y="2293883"/>
            <a:ext cx="7288867" cy="352359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u="sng" dirty="0"/>
              <a:t>Flappy Bird Game With Pure JavaScript</a:t>
            </a:r>
          </a:p>
          <a:p>
            <a:pPr algn="ctr"/>
            <a:endParaRPr lang="en-US" sz="2400" b="1" i="1" dirty="0">
              <a:solidFill>
                <a:srgbClr val="00B050"/>
              </a:solidFill>
            </a:endParaRPr>
          </a:p>
          <a:p>
            <a:pPr algn="l"/>
            <a:r>
              <a:rPr lang="en-US" sz="2400" b="1" i="1" u="sng" dirty="0">
                <a:solidFill>
                  <a:srgbClr val="00B050"/>
                </a:solidFill>
              </a:rPr>
              <a:t>* Presented by:</a:t>
            </a:r>
          </a:p>
          <a:p>
            <a:pPr algn="l"/>
            <a:r>
              <a:rPr lang="en-US" sz="2400" b="1" dirty="0"/>
              <a:t>Abdelrahman Mohamed Ehab Mohamed</a:t>
            </a:r>
          </a:p>
          <a:p>
            <a:pPr algn="l"/>
            <a:endParaRPr lang="en-US" b="1" i="1" dirty="0"/>
          </a:p>
          <a:p>
            <a:pPr algn="l"/>
            <a:r>
              <a:rPr lang="en-US" sz="2400" b="1" i="1" u="sng" dirty="0">
                <a:solidFill>
                  <a:srgbClr val="00B050"/>
                </a:solidFill>
              </a:rPr>
              <a:t>* Presented To:</a:t>
            </a:r>
          </a:p>
          <a:p>
            <a:pPr algn="l"/>
            <a:r>
              <a:rPr lang="en-US" sz="2400" b="1" dirty="0"/>
              <a:t>Eng./ </a:t>
            </a:r>
            <a:r>
              <a:rPr lang="en-US" sz="2400" b="1" dirty="0" err="1"/>
              <a:t>Marihan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06B7-FA13-4312-9EA0-0E033D8F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9" r="4493" b="3257"/>
          <a:stretch/>
        </p:blipFill>
        <p:spPr>
          <a:xfrm>
            <a:off x="7080455" y="212834"/>
            <a:ext cx="4710501" cy="6432331"/>
          </a:xfrm>
          <a:prstGeom prst="rect">
            <a:avLst/>
          </a:prstGeom>
        </p:spPr>
      </p:pic>
      <p:pic>
        <p:nvPicPr>
          <p:cNvPr id="1026" name="Picture 2" descr="Flappy Bird - Flappy Bird Bird With No Background PNG Image | Transparent  PNG Free Download on SeekPNG">
            <a:extLst>
              <a:ext uri="{FF2B5EF4-FFF2-40B4-BE49-F238E27FC236}">
                <a16:creationId xmlns:a16="http://schemas.microsoft.com/office/drawing/2014/main" id="{0D9820B4-D3F1-4EF9-9F87-C4D6AA4B8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t="29387" r="30436" b="19270"/>
          <a:stretch/>
        </p:blipFill>
        <p:spPr bwMode="auto">
          <a:xfrm>
            <a:off x="485953" y="2293883"/>
            <a:ext cx="542625" cy="4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0" y="588379"/>
            <a:ext cx="4671295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Animation of the bird: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4C08C-683F-4D8E-831D-D188A0E7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5" y="1328591"/>
            <a:ext cx="10981337" cy="52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66241" y="772509"/>
            <a:ext cx="6169019" cy="563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Control the gravity and flap: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F4FBA-9C4E-4812-B49A-DC64D5C0C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" b="1"/>
          <a:stretch/>
        </p:blipFill>
        <p:spPr>
          <a:xfrm>
            <a:off x="725450" y="1418840"/>
            <a:ext cx="10741097" cy="52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8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420967" y="788275"/>
            <a:ext cx="4371750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Bird Rotation: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154E5-91E6-446C-904F-EC43538E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41" y="3130616"/>
            <a:ext cx="6882559" cy="3346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D8BC4-D244-48F8-8777-8B379DDE4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01"/>
          <a:stretch/>
        </p:blipFill>
        <p:spPr>
          <a:xfrm>
            <a:off x="141010" y="1289210"/>
            <a:ext cx="3475474" cy="334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15735-37C8-49CE-8934-94B98C35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5"/>
          <a:stretch/>
        </p:blipFill>
        <p:spPr>
          <a:xfrm>
            <a:off x="9796051" y="247249"/>
            <a:ext cx="2279042" cy="27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7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129304" y="164045"/>
            <a:ext cx="4434813" cy="72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Bird Update: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3DA99-C87A-408D-9FC6-A6F2A1A1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7" y="1100161"/>
            <a:ext cx="11508472" cy="55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142995" y="280506"/>
            <a:ext cx="5672406" cy="80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Move </a:t>
            </a:r>
            <a:r>
              <a:rPr lang="en-US" b="1" u="sng" cap="none" dirty="0" err="1">
                <a:latin typeface="+mn-lt"/>
                <a:ea typeface="+mn-ea"/>
                <a:cs typeface="+mn-cs"/>
              </a:rPr>
              <a:t>ForGround</a:t>
            </a:r>
            <a:r>
              <a:rPr lang="en-US" b="1" u="sng" cap="none" dirty="0"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6376600" y="223601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8523D-CC1B-420B-8BAD-17A79945C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3"/>
          <a:stretch/>
        </p:blipFill>
        <p:spPr>
          <a:xfrm>
            <a:off x="432238" y="1168189"/>
            <a:ext cx="11327524" cy="50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220717" y="122324"/>
            <a:ext cx="3775841" cy="812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Create The Pipe: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5431776" y="122324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53875-DA44-49A4-9C21-4644C91C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2" y="938112"/>
            <a:ext cx="11091041" cy="5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4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0" y="368997"/>
            <a:ext cx="4458461" cy="524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Draw The pipes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627179" y="247249"/>
            <a:ext cx="355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625B2-90D4-46EE-89AC-EABC6717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9" y="1109327"/>
            <a:ext cx="11439542" cy="53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3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0" y="-33024"/>
            <a:ext cx="4631882" cy="926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move the pipes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550980" y="107112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4A583-5354-4A81-9842-E725DE42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8" y="893579"/>
            <a:ext cx="9705367" cy="53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97773" y="241797"/>
            <a:ext cx="4671295" cy="54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Collision detection: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582510" y="117481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45EB1-4CC0-400D-9561-4792DFEE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3" y="888128"/>
            <a:ext cx="11278215" cy="5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710263" y="418658"/>
            <a:ext cx="5385736" cy="474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SCORE: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73AAC-E1DF-433F-8611-F0CA3307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9" y="1064989"/>
            <a:ext cx="10492740" cy="50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1BA0B-B8FC-450D-8A41-4A5EA8B84EBD}"/>
              </a:ext>
            </a:extLst>
          </p:cNvPr>
          <p:cNvSpPr txBox="1"/>
          <p:nvPr/>
        </p:nvSpPr>
        <p:spPr>
          <a:xfrm>
            <a:off x="1082565" y="106000"/>
            <a:ext cx="1002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200" b="1" u="sng" dirty="0"/>
              <a:t>HTML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0DD24-A3E5-42EA-873B-B5C01B85A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" t="3937" r="2031" b="6474"/>
          <a:stretch/>
        </p:blipFill>
        <p:spPr>
          <a:xfrm>
            <a:off x="1592316" y="813375"/>
            <a:ext cx="9443545" cy="57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7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260684" y="570414"/>
            <a:ext cx="4440856" cy="43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Handle Click Event: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DF1F6-A990-48A9-8AA4-15AFD95D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7" y="1007236"/>
            <a:ext cx="10485120" cy="5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7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D86C9F9-5A36-430F-8FA3-3856B10E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0"/>
          <a:stretch/>
        </p:blipFill>
        <p:spPr>
          <a:xfrm>
            <a:off x="4932869" y="1234710"/>
            <a:ext cx="5920798" cy="53760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184484" y="2400300"/>
            <a:ext cx="5042462" cy="2806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Draw to The Canvas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080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315311" y="181147"/>
            <a:ext cx="5849007" cy="630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Draw image to The Canvas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6164318" y="0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 Script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961FC-FCEF-4CF6-8695-3568BB06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2" y="1001359"/>
            <a:ext cx="11151696" cy="56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9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315311" y="181147"/>
            <a:ext cx="5849007" cy="630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Draw image to The Canvas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6164318" y="0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 Script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0E075-CAE6-4AA0-A1AE-23335664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827478"/>
            <a:ext cx="11514083" cy="57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315311" y="181147"/>
            <a:ext cx="5849007" cy="630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Draw The Bird: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6164318" y="0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 Script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433A9-0968-456F-AA0E-6587CCE41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"/>
          <a:stretch/>
        </p:blipFill>
        <p:spPr>
          <a:xfrm>
            <a:off x="188909" y="1021558"/>
            <a:ext cx="11721939" cy="531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152400" y="135113"/>
            <a:ext cx="4146331" cy="62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Game State: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247249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14F7D3-3129-49F2-8203-D749C236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3" y="1133828"/>
            <a:ext cx="11437672" cy="55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1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C57F8-4DAD-49E4-AE39-65D20FA2CFC8}"/>
              </a:ext>
            </a:extLst>
          </p:cNvPr>
          <p:cNvSpPr txBox="1">
            <a:spLocks/>
          </p:cNvSpPr>
          <p:nvPr/>
        </p:nvSpPr>
        <p:spPr>
          <a:xfrm>
            <a:off x="134009" y="457254"/>
            <a:ext cx="3681247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Handle The States: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4298731" y="134088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6B590-577D-4DAD-9EAC-981F67F0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9" y="1304956"/>
            <a:ext cx="11889549" cy="53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701556-47AE-4CC0-8FF3-C21C89AAAF77}"/>
              </a:ext>
            </a:extLst>
          </p:cNvPr>
          <p:cNvSpPr txBox="1"/>
          <p:nvPr/>
        </p:nvSpPr>
        <p:spPr>
          <a:xfrm>
            <a:off x="5044985" y="184187"/>
            <a:ext cx="359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Java Script Code</a:t>
            </a: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E0A70-74EF-459F-84B9-E7EAB3074045}"/>
              </a:ext>
            </a:extLst>
          </p:cNvPr>
          <p:cNvSpPr txBox="1">
            <a:spLocks/>
          </p:cNvSpPr>
          <p:nvPr/>
        </p:nvSpPr>
        <p:spPr>
          <a:xfrm>
            <a:off x="244365" y="131863"/>
            <a:ext cx="4671295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b="1" u="sng" cap="none" dirty="0">
                <a:latin typeface="+mn-lt"/>
                <a:ea typeface="+mn-ea"/>
                <a:cs typeface="+mn-cs"/>
              </a:rPr>
              <a:t>Animation of the bird: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BA3D1-D5B4-4745-84EB-CA2EF8C9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6" y="969531"/>
            <a:ext cx="11452308" cy="570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3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{4A44E11A-B04D-42D8-BAB7-9B0889C8ED54}tf03457452</Template>
  <TotalTime>1178</TotalTime>
  <Words>151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 ehab</dc:creator>
  <cp:lastModifiedBy>Abdo ehab</cp:lastModifiedBy>
  <cp:revision>9</cp:revision>
  <dcterms:created xsi:type="dcterms:W3CDTF">2021-11-30T16:29:23Z</dcterms:created>
  <dcterms:modified xsi:type="dcterms:W3CDTF">2021-12-01T12:08:13Z</dcterms:modified>
</cp:coreProperties>
</file>